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2"/>
  </p:notesMasterIdLst>
  <p:handoutMasterIdLst>
    <p:handoutMasterId r:id="rId33"/>
  </p:handoutMasterIdLst>
  <p:sldIdLst>
    <p:sldId id="500" r:id="rId3"/>
    <p:sldId id="791" r:id="rId4"/>
    <p:sldId id="991" r:id="rId5"/>
    <p:sldId id="992" r:id="rId6"/>
    <p:sldId id="993" r:id="rId7"/>
    <p:sldId id="994" r:id="rId8"/>
    <p:sldId id="996" r:id="rId9"/>
    <p:sldId id="995" r:id="rId10"/>
    <p:sldId id="998" r:id="rId11"/>
    <p:sldId id="997" r:id="rId12"/>
    <p:sldId id="999" r:id="rId13"/>
    <p:sldId id="1002" r:id="rId14"/>
    <p:sldId id="1003" r:id="rId15"/>
    <p:sldId id="1004" r:id="rId16"/>
    <p:sldId id="1006" r:id="rId17"/>
    <p:sldId id="913" r:id="rId18"/>
    <p:sldId id="980" r:id="rId19"/>
    <p:sldId id="1007" r:id="rId20"/>
    <p:sldId id="1008" r:id="rId21"/>
    <p:sldId id="1051" r:id="rId22"/>
    <p:sldId id="1052" r:id="rId23"/>
    <p:sldId id="1011" r:id="rId24"/>
    <p:sldId id="1018" r:id="rId25"/>
    <p:sldId id="1053" r:id="rId26"/>
    <p:sldId id="914" r:id="rId27"/>
    <p:sldId id="982" r:id="rId28"/>
    <p:sldId id="1033" r:id="rId29"/>
    <p:sldId id="1045" r:id="rId30"/>
    <p:sldId id="1054" r:id="rId3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110" d="100"/>
          <a:sy n="110" d="100"/>
        </p:scale>
        <p:origin x="234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 snapToGrid="0">
      <p:cViewPr>
        <p:scale>
          <a:sx n="100" d="100"/>
          <a:sy n="100" d="100"/>
        </p:scale>
        <p:origin x="-942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6.1.2.3 – Etiquetado de tramas de Ethernet para la identificación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6.1.2.3 – Etiquetado de tramas de Ethernet para la identificación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6.1.2.4 – </a:t>
            </a:r>
            <a:r>
              <a:rPr lang="es-ES" dirty="0">
                <a:latin typeface="Arial" charset="0"/>
              </a:rPr>
              <a:t>Redes VLAN nativas y etiquetado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6.1.1.3 – Tipos de redes VLAN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6.1.2.1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Capítulo 6: VLAN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698751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</a:t>
            </a:r>
            <a:r>
              <a:rPr lang="es-ES" sz="2000" b="1" dirty="0" err="1"/>
              <a:t>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comunicar, incluso si están conectados físicamente a switches diferentes.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193868" y="3325087"/>
            <a:ext cx="3303476" cy="257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kern="0" dirty="0"/>
              <a:t>Cisco IOS utiliza el protocolo </a:t>
            </a:r>
            <a:r>
              <a:rPr lang="es-ES" sz="2000" b="1" kern="0" dirty="0"/>
              <a:t>IEEE 802.1q</a:t>
            </a:r>
            <a:r>
              <a:rPr lang="es-ES" sz="2000" kern="0" dirty="0"/>
              <a:t> para establecer los</a:t>
            </a:r>
            <a:r>
              <a:rPr lang="es-ES" sz="2000" b="1" kern="0" dirty="0"/>
              <a:t> enlaces troncales</a:t>
            </a:r>
            <a:r>
              <a:rPr lang="es-ES" sz="2000" kern="0" dirty="0"/>
              <a:t> en las </a:t>
            </a:r>
            <a:r>
              <a:rPr lang="es-ES" sz="2000" kern="0" dirty="0" err="1"/>
              <a:t>VLANs</a:t>
            </a:r>
            <a:r>
              <a:rPr lang="es-ES" sz="2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sz="2800" dirty="0"/>
              <a:t>Las </a:t>
            </a:r>
            <a:r>
              <a:rPr lang="es-ES" sz="2800" dirty="0" err="1"/>
              <a:t>VLANs</a:t>
            </a:r>
            <a:r>
              <a:rPr lang="es-ES" sz="2800" dirty="0"/>
              <a:t>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04165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51" y="4409358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35032" y="3407119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s-ES" dirty="0"/>
              <a:t>Etiquetado de tramas de Ethernet para la identificación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542" y="1976120"/>
            <a:ext cx="8752915" cy="2340465"/>
          </a:xfrm>
        </p:spPr>
        <p:txBody>
          <a:bodyPr>
            <a:spAutoFit/>
          </a:bodyPr>
          <a:lstStyle/>
          <a:p>
            <a:pPr algn="just"/>
            <a:r>
              <a:rPr lang="es-ES" sz="1800" dirty="0"/>
              <a:t>Para trabajar con las </a:t>
            </a:r>
            <a:r>
              <a:rPr lang="es-ES" sz="1800" b="1" dirty="0" err="1"/>
              <a:t>VLANs</a:t>
            </a:r>
            <a:r>
              <a:rPr lang="es-ES" sz="1800" dirty="0"/>
              <a:t> se utiliza una </a:t>
            </a:r>
            <a:r>
              <a:rPr lang="es-ES" sz="1800" b="1" dirty="0"/>
              <a:t>identificación numérica </a:t>
            </a:r>
            <a:r>
              <a:rPr lang="es-ES" sz="1800" dirty="0"/>
              <a:t>(valor numérico entre 1 y 4096).</a:t>
            </a:r>
          </a:p>
          <a:p>
            <a:pPr algn="just"/>
            <a:r>
              <a:rPr lang="es-ES" sz="1800" dirty="0"/>
              <a:t>El etiquetado de tramas es el proceso de </a:t>
            </a:r>
            <a:r>
              <a:rPr lang="es-ES" sz="1800" b="1" dirty="0"/>
              <a:t>agregar a la trama el identificador de la VLAN </a:t>
            </a:r>
            <a:r>
              <a:rPr lang="es-ES" sz="1800" dirty="0"/>
              <a:t>a la que pertenece. </a:t>
            </a:r>
          </a:p>
          <a:p>
            <a:pPr algn="just"/>
            <a:r>
              <a:rPr lang="es-ES" sz="1800" dirty="0"/>
              <a:t>Se utiliza para </a:t>
            </a:r>
            <a:r>
              <a:rPr lang="es-ES" sz="1800" b="1" dirty="0"/>
              <a:t>transmitir correctamente las tramas de varias VLAN </a:t>
            </a:r>
            <a:r>
              <a:rPr lang="es-ES" sz="1800" dirty="0"/>
              <a:t>a través de un enlace troncal.</a:t>
            </a:r>
          </a:p>
          <a:p>
            <a:pPr algn="just"/>
            <a:r>
              <a:rPr lang="es-ES" sz="1800" dirty="0"/>
              <a:t>Los </a:t>
            </a:r>
            <a:r>
              <a:rPr lang="es-ES" sz="1800" b="1" dirty="0"/>
              <a:t>switches etiquetan </a:t>
            </a:r>
            <a:r>
              <a:rPr lang="es-ES" sz="1800" dirty="0"/>
              <a:t>las tramas para identificar la </a:t>
            </a:r>
            <a:r>
              <a:rPr lang="es-ES" sz="1800" b="1" dirty="0"/>
              <a:t>VLAN </a:t>
            </a:r>
            <a:r>
              <a:rPr lang="es-ES" sz="1800" dirty="0"/>
              <a:t>a la que pertenecen. </a:t>
            </a:r>
          </a:p>
        </p:txBody>
      </p:sp>
    </p:spTree>
    <p:extLst>
      <p:ext uri="{BB962C8B-B14F-4D97-AF65-F5344CB8AC3E}">
        <p14:creationId xmlns:p14="http://schemas.microsoft.com/office/powerpoint/2010/main" val="240363244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n-US" sz="1800" dirty="0"/>
              <a:t>
</a:t>
            </a:r>
            <a:r>
              <a:rPr lang="es-ES" dirty="0"/>
              <a:t>Etiquetado de tramas de Ethernet para la identificación de redes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93176" y="1760623"/>
            <a:ext cx="6656169" cy="48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53407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nativas y etiquetado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350" y="1798320"/>
            <a:ext cx="8783395" cy="2591303"/>
          </a:xfrm>
        </p:spPr>
        <p:txBody>
          <a:bodyPr wrap="square">
            <a:spAutoFit/>
          </a:bodyPr>
          <a:lstStyle/>
          <a:p>
            <a:r>
              <a:rPr lang="es-ES" sz="2000" dirty="0"/>
              <a:t>El tráfico de control que se envía por la </a:t>
            </a:r>
            <a:r>
              <a:rPr lang="es-ES" sz="2000" b="1" dirty="0"/>
              <a:t>VLAN nativa </a:t>
            </a:r>
            <a:r>
              <a:rPr lang="es-ES" sz="2000" dirty="0"/>
              <a:t>no se debe etiquetar.</a:t>
            </a:r>
          </a:p>
          <a:p>
            <a:r>
              <a:rPr lang="es-ES" sz="2000" dirty="0"/>
              <a:t>Las tramas recibidas sin etiquetar permanecen de ese modo y se colocan en la red VLAN nativa cuando se reenvían.</a:t>
            </a:r>
          </a:p>
          <a:p>
            <a:r>
              <a:rPr lang="es-ES" sz="2000" dirty="0"/>
              <a:t>En los switches Cisco, la </a:t>
            </a:r>
            <a:r>
              <a:rPr lang="es-ES" sz="2000" b="1" dirty="0"/>
              <a:t>VLAN nativa es la VLAN 1</a:t>
            </a:r>
            <a:r>
              <a:rPr lang="es-ES" sz="2000" dirty="0"/>
              <a:t> por default.</a:t>
            </a:r>
          </a:p>
          <a:p>
            <a:r>
              <a:rPr lang="es-ES" sz="2000" dirty="0"/>
              <a:t>El etiquetado de las </a:t>
            </a:r>
            <a:r>
              <a:rPr lang="es-ES" sz="2000" b="1" dirty="0" err="1"/>
              <a:t>VLANs</a:t>
            </a:r>
            <a:r>
              <a:rPr lang="es-ES" sz="2000" b="1" dirty="0"/>
              <a:t> 802.1Q </a:t>
            </a:r>
            <a:r>
              <a:rPr lang="es-ES" sz="2000" dirty="0"/>
              <a:t>se utiliza para intercambiar tráfico con las distintas </a:t>
            </a:r>
            <a:r>
              <a:rPr lang="es-ES" sz="2000" dirty="0" err="1"/>
              <a:t>VLANs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2665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</a:t>
            </a:r>
            <a:r>
              <a:rPr lang="es-ES" sz="2800" dirty="0" err="1"/>
              <a:t>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</a:t>
            </a:r>
            <a:r>
              <a:rPr lang="es-ES" b="1" dirty="0" err="1"/>
              <a:t>switches</a:t>
            </a:r>
            <a:r>
              <a:rPr lang="es-ES" b="1" dirty="0"/>
              <a:t>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6.2 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</a:t>
            </a:r>
            <a:r>
              <a:rPr lang="es-ES" dirty="0" err="1"/>
              <a:t>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390" y="1445952"/>
            <a:ext cx="8752915" cy="4681106"/>
          </a:xfrm>
        </p:spPr>
        <p:txBody>
          <a:bodyPr>
            <a:spAutoFit/>
          </a:bodyPr>
          <a:lstStyle/>
          <a:p>
            <a:r>
              <a:rPr lang="es-ES" sz="1800" dirty="0"/>
              <a:t>Los </a:t>
            </a:r>
            <a:r>
              <a:rPr lang="es-ES" sz="1800" dirty="0" err="1"/>
              <a:t>switches</a:t>
            </a:r>
            <a:r>
              <a:rPr lang="es-ES" sz="1800" dirty="0"/>
              <a:t> del modelo </a:t>
            </a:r>
            <a:r>
              <a:rPr lang="es-ES" sz="1800" b="1" dirty="0"/>
              <a:t>2960</a:t>
            </a:r>
            <a:r>
              <a:rPr lang="es-ES" sz="1800" dirty="0"/>
              <a:t> y </a:t>
            </a:r>
            <a:r>
              <a:rPr lang="es-ES" sz="1800" b="1" dirty="0"/>
              <a:t>3560</a:t>
            </a:r>
            <a:r>
              <a:rPr lang="es-ES" sz="1800" dirty="0"/>
              <a:t> admiten más de </a:t>
            </a:r>
            <a:r>
              <a:rPr lang="es-ES" sz="1800" b="1" dirty="0"/>
              <a:t>4000 </a:t>
            </a:r>
            <a:r>
              <a:rPr lang="es-ES" sz="1800" b="1" dirty="0" err="1"/>
              <a:t>VLANs</a:t>
            </a:r>
            <a:r>
              <a:rPr lang="es-ES" sz="1800" dirty="0"/>
              <a:t>.</a:t>
            </a:r>
          </a:p>
          <a:p>
            <a:r>
              <a:rPr lang="es-ES" sz="1800" dirty="0"/>
              <a:t>Las redes VLAN se dividen en dos categorías:</a:t>
            </a:r>
          </a:p>
          <a:p>
            <a:pPr marL="800100" lvl="1" indent="-342900"/>
            <a:r>
              <a:rPr lang="es-ES" sz="1800" b="1" dirty="0"/>
              <a:t>VLAN de rango normal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 el archivo </a:t>
            </a:r>
            <a:r>
              <a:rPr lang="es-ES" sz="1800" b="1" dirty="0"/>
              <a:t>vlan.dat </a:t>
            </a:r>
            <a:r>
              <a:rPr lang="es-ES" sz="1800" dirty="0"/>
              <a:t>(en la memoria flash).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 err="1"/>
              <a:t>Token</a:t>
            </a:r>
            <a:r>
              <a:rPr lang="es-ES" sz="1800" b="1" dirty="0"/>
              <a:t>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800100" lvl="1" indent="-342900"/>
            <a:r>
              <a:rPr lang="es-ES" sz="1800" b="1" dirty="0"/>
              <a:t>VLAN de rango extendido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</a:t>
            </a:r>
            <a:r>
              <a:rPr lang="es-ES" sz="1800" b="1" dirty="0"/>
              <a:t> NVRAM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El Protocolo de enlaces troncales de VLAN (VLAN </a:t>
            </a:r>
            <a:r>
              <a:rPr lang="es-ES" sz="1800" dirty="0" err="1"/>
              <a:t>Trunking</a:t>
            </a:r>
            <a:r>
              <a:rPr lang="es-ES" sz="1800" dirty="0"/>
              <a:t> </a:t>
            </a:r>
            <a:r>
              <a:rPr lang="es-ES" sz="1800" dirty="0" err="1"/>
              <a:t>Protocol</a:t>
            </a:r>
            <a:r>
              <a:rPr lang="es-ES" sz="1800" dirty="0"/>
              <a:t>, </a:t>
            </a:r>
            <a:r>
              <a:rPr lang="es-ES" sz="1800" b="1" dirty="0"/>
              <a:t>VTP</a:t>
            </a:r>
            <a:r>
              <a:rPr lang="es-ES" sz="1800" dirty="0"/>
              <a:t>) no detecta redes VLAN extendidas.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</a:t>
            </a:r>
            <a:r>
              <a:rPr lang="es-ES" dirty="0" err="1"/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6.1 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6.3 Routing entre redes VLAN con </a:t>
            </a:r>
            <a:r>
              <a:rPr lang="es-ES" sz="2400" dirty="0" err="1"/>
              <a:t>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</a:t>
            </a:r>
            <a:r>
              <a:rPr lang="es-ES" sz="1800" dirty="0" err="1"/>
              <a:t>routing</a:t>
            </a:r>
            <a:r>
              <a:rPr lang="es-ES" sz="1800" dirty="0"/>
              <a:t> entre </a:t>
            </a:r>
            <a:r>
              <a:rPr lang="es-ES" sz="1800" dirty="0" err="1"/>
              <a:t>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</a:t>
            </a:r>
            <a:r>
              <a:rPr lang="es-ES" dirty="0" err="1">
                <a:latin typeface="Arial" charset="0"/>
              </a:rPr>
              <a:t>VLANs</a:t>
            </a:r>
            <a:r>
              <a:rPr lang="es-ES" dirty="0">
                <a:latin typeface="Arial" charset="0"/>
              </a:rPr>
              <a:t>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</a:t>
            </a:r>
            <a:r>
              <a:rPr lang="es-ES" sz="2000" b="1" dirty="0" err="1"/>
              <a:t>VLANs</a:t>
            </a:r>
            <a:r>
              <a:rPr lang="es-ES" sz="2000" b="1" dirty="0"/>
              <a:t>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</a:t>
            </a:r>
            <a:r>
              <a:rPr lang="es-ES" sz="2000" b="1" dirty="0" err="1"/>
              <a:t>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</a:t>
            </a:r>
            <a:r>
              <a:rPr lang="es-ES" sz="2000" u="sng" dirty="0" err="1"/>
              <a:t>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</a:t>
            </a:r>
            <a:r>
              <a:rPr lang="es-ES" sz="1800" b="1" dirty="0" err="1"/>
              <a:t>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 err="1"/>
              <a:t>router</a:t>
            </a:r>
            <a:r>
              <a:rPr lang="es-ES" sz="1800" b="1" kern="0" dirty="0"/>
              <a:t>-</a:t>
            </a:r>
            <a:r>
              <a:rPr lang="es-ES" sz="1800" b="1" kern="0" dirty="0" err="1"/>
              <a:t>on</a:t>
            </a:r>
            <a:r>
              <a:rPr lang="es-ES" sz="1800" b="1" kern="0" dirty="0"/>
              <a:t>-a-</a:t>
            </a:r>
            <a:r>
              <a:rPr lang="es-ES" sz="1800" b="1" kern="0" dirty="0" err="1"/>
              <a:t>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</a:t>
            </a:r>
            <a:r>
              <a:rPr lang="es-ES" sz="1800" b="1" kern="0" dirty="0" err="1"/>
              <a:t>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</a:t>
            </a:r>
            <a:r>
              <a:rPr lang="es-ES" sz="1800" kern="0" dirty="0" err="1"/>
              <a:t>router</a:t>
            </a:r>
            <a:r>
              <a:rPr lang="es-ES" sz="1800" kern="0" dirty="0"/>
              <a:t> (ejemplo: g0/0) se </a:t>
            </a:r>
            <a:r>
              <a:rPr lang="es-ES" sz="1800" b="1" kern="0" dirty="0"/>
              <a:t>configura como un puerto troncal 802.1Q </a:t>
            </a:r>
            <a:r>
              <a:rPr lang="es-ES" sz="1800" kern="0" dirty="0"/>
              <a:t>para que pueda comprender las etiquetas de las </a:t>
            </a:r>
            <a:r>
              <a:rPr lang="es-ES" sz="1800" kern="0" dirty="0" err="1"/>
              <a:t>VLANs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1125" y="1423988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14975" y="142779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Todos los puertos de switch se convierten en parte de esta red </a:t>
            </a:r>
            <a:r>
              <a:rPr lang="es-ES" sz="2000" u="sng" dirty="0"/>
              <a:t>VLAN 1 </a:t>
            </a:r>
            <a:r>
              <a:rPr lang="es-ES" sz="2000" dirty="0"/>
              <a:t>hasta que se configure el switch,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3453077"/>
          </a:xfrm>
        </p:spPr>
        <p:txBody>
          <a:bodyPr>
            <a:spAutoFit/>
          </a:bodyPr>
          <a:lstStyle/>
          <a:p>
            <a:r>
              <a:rPr lang="es-ES" sz="2000" dirty="0"/>
              <a:t>La VLAN de voz trabaja en la </a:t>
            </a:r>
            <a:r>
              <a:rPr lang="es-ES" sz="2000" b="1" dirty="0"/>
              <a:t>VLAN 150</a:t>
            </a:r>
          </a:p>
          <a:p>
            <a:r>
              <a:rPr lang="es-ES" sz="2000" dirty="0"/>
              <a:t>El tráfico VoIP depende del </a:t>
            </a:r>
            <a:r>
              <a:rPr lang="es-ES" sz="2000" b="1" dirty="0"/>
              <a:t>factor tiempo </a:t>
            </a:r>
            <a:r>
              <a:rPr lang="es-ES" sz="2000" dirty="0"/>
              <a:t>y requiere lo siguiente:</a:t>
            </a:r>
          </a:p>
          <a:p>
            <a:pPr marL="800100" lvl="1" indent="-342900"/>
            <a:r>
              <a:rPr lang="es-ES" b="1" dirty="0"/>
              <a:t>Ancho de banda </a:t>
            </a:r>
            <a:r>
              <a:rPr lang="es-ES" dirty="0"/>
              <a:t>garantizado para asegurar la calidad de la voz.</a:t>
            </a:r>
          </a:p>
          <a:p>
            <a:pPr marL="800100" lvl="1" indent="-342900"/>
            <a:r>
              <a:rPr lang="es-ES" b="1" dirty="0"/>
              <a:t>Prioridad de la transmisión </a:t>
            </a:r>
            <a:r>
              <a:rPr lang="es-ES" dirty="0"/>
              <a:t>sobre otros tipos de tráfico de red como el tráfico de datos.</a:t>
            </a:r>
          </a:p>
          <a:p>
            <a:pPr marL="800100" lvl="1" indent="-342900"/>
            <a:r>
              <a:rPr lang="es-ES" dirty="0"/>
              <a:t>Posibilidad de rutear en áreas </a:t>
            </a:r>
            <a:r>
              <a:rPr lang="es-ES" b="1" dirty="0"/>
              <a:t>congestionadas</a:t>
            </a:r>
            <a:r>
              <a:rPr lang="es-ES" dirty="0"/>
              <a:t> de la red.</a:t>
            </a:r>
          </a:p>
          <a:p>
            <a:pPr marL="800100" lvl="1" indent="-342900"/>
            <a:r>
              <a:rPr lang="es-ES" b="1" dirty="0"/>
              <a:t>Demora (</a:t>
            </a:r>
            <a:r>
              <a:rPr lang="es-ES" b="1" dirty="0" err="1"/>
              <a:t>delay</a:t>
            </a:r>
            <a:r>
              <a:rPr lang="es-ES" b="1" dirty="0"/>
              <a:t>) inferior a 150 ms </a:t>
            </a:r>
            <a:r>
              <a:rPr lang="es-ES" dirty="0"/>
              <a:t>en toda la red.</a:t>
            </a:r>
          </a:p>
          <a:p>
            <a:r>
              <a:rPr lang="es-ES" sz="2000" dirty="0"/>
              <a:t>La característica de la red VLAN de voz permite que los puertos de acceso envíen tráfico de voz IP desde un teléfono IP.</a:t>
            </a:r>
          </a:p>
        </p:txBody>
      </p:sp>
    </p:spTree>
    <p:extLst>
      <p:ext uri="{BB962C8B-B14F-4D97-AF65-F5344CB8AC3E}">
        <p14:creationId xmlns:p14="http://schemas.microsoft.com/office/powerpoint/2010/main" val="2680737767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30416</TotalTime>
  <Pages>28</Pages>
  <Words>1678</Words>
  <Application>Microsoft Office PowerPoint</Application>
  <PresentationFormat>Presentación en pantalla (4:3)</PresentationFormat>
  <Paragraphs>196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Courier New</vt:lpstr>
      <vt:lpstr>Wingdings</vt:lpstr>
      <vt:lpstr>PPT-TMPLT-WHT_C</vt:lpstr>
      <vt:lpstr>NetAcad-4F_PPT-WHT_060408</vt:lpstr>
      <vt:lpstr>Capítulo 6: VLAN</vt:lpstr>
      <vt:lpstr>6.1 Segmentación de VLAN</vt:lpstr>
      <vt:lpstr>Definiciones de una red VLAN</vt:lpstr>
      <vt:lpstr>Beneficios de las redes VLAN</vt:lpstr>
      <vt:lpstr>Tipos de redes VLAN</vt:lpstr>
      <vt:lpstr>Tipos de redes VLAN</vt:lpstr>
      <vt:lpstr>Redes VLAN de voz</vt:lpstr>
      <vt:lpstr>Redes VLAN de voz</vt:lpstr>
      <vt:lpstr>Redes VLAN
Enlaces troncales</vt:lpstr>
      <vt:lpstr>Redes VLAN
Enlaces troncales</vt:lpstr>
      <vt:lpstr>Las VLANs controlan los dominios de broadcast</vt:lpstr>
      <vt:lpstr>Etiquetado de tramas de Ethernet para la identificación de redes VLAN</vt:lpstr>
      <vt:lpstr>
Etiquetado de tramas de Ethernet para la identificación de redes VLAN</vt:lpstr>
      <vt:lpstr>Redes VLAN nativas y etiquetado 802.1Q</vt:lpstr>
      <vt:lpstr>Actividad: Predecir el comportamiento del switch</vt:lpstr>
      <vt:lpstr>6.2 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 IEEE 802.1q</vt:lpstr>
      <vt:lpstr>6.3 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1088</cp:revision>
  <cp:lastPrinted>1999-01-27T00:54:54Z</cp:lastPrinted>
  <dcterms:created xsi:type="dcterms:W3CDTF">2006-10-23T15:07:30Z</dcterms:created>
  <dcterms:modified xsi:type="dcterms:W3CDTF">2021-09-27T01:16:19Z</dcterms:modified>
</cp:coreProperties>
</file>